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69847" y="1298448"/>
            <a:ext cx="7872271" cy="3255264"/>
          </a:xfrm>
        </p:spPr>
        <p:txBody>
          <a:bodyPr>
            <a:normAutofit/>
          </a:bodyPr>
          <a:lstStyle/>
          <a:p>
            <a:r>
              <a:rPr lang="fr-FR" sz="4400" dirty="0"/>
              <a:t>Note d’orientation stratégique, « Ecole pour tous »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Esprit et axes de travail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3798" y="92622"/>
            <a:ext cx="868842" cy="63811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367" y="0"/>
            <a:ext cx="912481" cy="75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569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Préambule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2909" y="2032782"/>
            <a:ext cx="8104909" cy="3692238"/>
          </a:xfrm>
        </p:spPr>
        <p:txBody>
          <a:bodyPr>
            <a:normAutofit fontScale="92500" lnSpcReduction="10000"/>
          </a:bodyPr>
          <a:lstStyle/>
          <a:p>
            <a:r>
              <a:rPr lang="fr-FR" sz="2400" b="1" dirty="0"/>
              <a:t>Dans le cadre du C.O.M 2024/27 et de de « CAP 2030 », réaffirmer le choix stratégique de « l’école pour tous », c’est relever au moins 3 grands défis inter dépendants :</a:t>
            </a:r>
          </a:p>
          <a:p>
            <a:endParaRPr lang="fr-FR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 L’amplification de la dynamique collaborative de réseau </a:t>
            </a:r>
            <a:r>
              <a:rPr lang="fr-FR" sz="2400" b="1" dirty="0"/>
              <a:t>(1)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 Le renforcement de l’accessibilité des établissements </a:t>
            </a:r>
            <a:r>
              <a:rPr lang="fr-FR" sz="2400" b="1" dirty="0"/>
              <a:t>(2)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 La réunion des conditions de l’excellence, de la réussite et du bien-être des  EBEP comme des personnels et parents d’élèves </a:t>
            </a:r>
            <a:r>
              <a:rPr lang="fr-FR" sz="2400" b="1" dirty="0"/>
              <a:t>(3)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67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3798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21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1- Une politique inclusive mieux partagée au sein de l’EFE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 Par la création d’un espace structuré spécifiquement dédié à l’école pour tous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Par la mise en place d’une plateforme collaborative entre référents E.I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67" y="0"/>
            <a:ext cx="912481" cy="75210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3798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808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/>
              <a:t>2 - Des communautés scolaires dynamisées par la « conscience augmentée » de ce qu’elles font et de ce qu’elles pourraient faire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 Analyse des besoins des élèves et des personnels en lien avec le projet d’établissement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Enquête de rentrée : un levier pour objectiver l’accessibilité pédagogique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Le Qualinclus EFE comme base de travail pour un projet inclusif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67" y="0"/>
            <a:ext cx="912481" cy="75210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3798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98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3- Agir sur le bien-être à l’école pour bien apprendre, bien accompagner, bien enseigner au plus près des capacités de chacun à réussir et exceller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4473" y="730734"/>
            <a:ext cx="7913746" cy="56323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600" dirty="0"/>
              <a:t>Prévention des discriminations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600" dirty="0"/>
              <a:t>Alliance éducative avec la famille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600" dirty="0"/>
              <a:t> Sécuriser le contrat famille/AESH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600" dirty="0"/>
              <a:t>Clarifier les rôles respectifs école/intervenants spécialisés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600" dirty="0"/>
              <a:t>Faire connaître l’EFE aux MDPH et à la CNSA qui traitent les dossiers des élèves ressortissants français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600" dirty="0"/>
              <a:t>Usages du numérique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600" dirty="0"/>
              <a:t>Communication par les établissements de leurs réussites et avancées d’un projet inclusif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600" dirty="0"/>
              <a:t>Promotion de la dimension qualitative du CAP 2030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67" y="0"/>
            <a:ext cx="912481" cy="75210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3798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87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Quels moyens en établissement pour assurer la réussite de tous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33753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 ressources disponibles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/>
              <a:t>Limites des possibilités d’accueil ?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67" y="0"/>
            <a:ext cx="912481" cy="75210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3798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632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EA7EA3-3BF4-4C96-941E-1D5D623D4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96863" cy="4601183"/>
          </a:xfrm>
        </p:spPr>
        <p:txBody>
          <a:bodyPr/>
          <a:lstStyle/>
          <a:p>
            <a:r>
              <a:rPr lang="fr-FR" dirty="0"/>
              <a:t>Chronogramme et objectifs opérationnels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FC83B3-1F08-4E8B-9CDE-22D9A9969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b="1" dirty="0">
                <a:solidFill>
                  <a:srgbClr val="C00000"/>
                </a:solidFill>
              </a:rPr>
              <a:t>A Définir et formaliser</a:t>
            </a:r>
          </a:p>
        </p:txBody>
      </p:sp>
    </p:spTree>
    <p:extLst>
      <p:ext uri="{BB962C8B-B14F-4D97-AF65-F5344CB8AC3E}">
        <p14:creationId xmlns:p14="http://schemas.microsoft.com/office/powerpoint/2010/main" val="733258940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50</TotalTime>
  <Words>311</Words>
  <Application>Microsoft Office PowerPoint</Application>
  <PresentationFormat>Grand écran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Corbel</vt:lpstr>
      <vt:lpstr>Wingdings</vt:lpstr>
      <vt:lpstr>Wingdings 2</vt:lpstr>
      <vt:lpstr>Cadre</vt:lpstr>
      <vt:lpstr>Note d’orientation stratégique, « Ecole pour tous »</vt:lpstr>
      <vt:lpstr>Préambule</vt:lpstr>
      <vt:lpstr>1- Une politique inclusive mieux partagée au sein de l’EFE</vt:lpstr>
      <vt:lpstr>2 - Des communautés scolaires dynamisées par la « conscience augmentée » de ce qu’elles font et de ce qu’elles pourraient faire</vt:lpstr>
      <vt:lpstr>3- Agir sur le bien-être à l’école pour bien apprendre, bien accompagner, bien enseigner au plus près des capacités de chacun à réussir et exceller </vt:lpstr>
      <vt:lpstr>Quels moyens en établissement pour assurer la réussite de tous ?</vt:lpstr>
      <vt:lpstr>Chronogramme et objectifs opérationnels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 Collado</dc:creator>
  <cp:lastModifiedBy>TRINTIGNAC Alain</cp:lastModifiedBy>
  <cp:revision>7</cp:revision>
  <dcterms:created xsi:type="dcterms:W3CDTF">2023-12-02T16:34:23Z</dcterms:created>
  <dcterms:modified xsi:type="dcterms:W3CDTF">2023-12-28T10:36:17Z</dcterms:modified>
</cp:coreProperties>
</file>